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  <p:sldId id="314" r:id="rId59"/>
    <p:sldId id="315" r:id="rId60"/>
    <p:sldId id="316" r:id="rId61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92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363ED-4283-4D60-4DA6-1AFD5391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9E33F7-707E-A3DC-CEF2-136E4A1B09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9905D-2E74-86D9-96D8-3716A652E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32C32-42B4-4A78-9EA4-B4B9768FA047}" type="datetimeFigureOut">
              <a:rPr lang="en-US" smtClean="0"/>
              <a:t>9/13/2025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5C949-C67C-1B63-9653-B5045BC7A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DDD4A5-E26D-3F60-E9A8-5714E9890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928E9-DCE1-4C81-B436-47C24F2043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228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142E2-7DB7-B62A-423D-ADB887D92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E5D0E-6B35-3FF6-DF53-0570B03FE5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7167CA-A17C-F4AF-CF1E-C5CC1E314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32C32-42B4-4A78-9EA4-B4B9768FA047}" type="datetimeFigureOut">
              <a:rPr lang="en-US" smtClean="0"/>
              <a:t>9/13/2025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CD49FF-9006-CA43-1DD2-47B10D8E7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E674B6-4692-0DDB-B38C-2D1A6F1A5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928E9-DCE1-4C81-B436-47C24F2043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497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7290D-5D35-1F9C-C505-9A2AC6E6A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B12568-7444-4D0C-8C0D-B923EC881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DE509D-411B-8435-CC03-66ABF8D43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32C32-42B4-4A78-9EA4-B4B9768FA047}" type="datetimeFigureOut">
              <a:rPr lang="en-US" smtClean="0"/>
              <a:t>9/13/2025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D12625-87F0-0663-6AB3-1868B4125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98990-8F7F-3C2A-DCA1-2D3731E7F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928E9-DCE1-4C81-B436-47C24F2043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327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7C0C6-8325-5DF3-69F6-70A04F409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F72C1-3785-11DA-B3B6-AE32CD2C79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1F306-450E-7EA5-790C-4DEF7E6F82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CB912D-916E-BC68-3ECB-7275E13B7C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32C32-42B4-4A78-9EA4-B4B9768FA047}" type="datetimeFigureOut">
              <a:rPr lang="en-US" smtClean="0"/>
              <a:t>9/13/2025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9983E-397C-E6A2-9D82-8E4B3A8A6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AC48B-9198-D966-F2EF-DEA49BDAC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928E9-DCE1-4C81-B436-47C24F2043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801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DA5B5-241D-37E9-3593-D0ACA7D9B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CC5A2B-0A7A-544C-4E80-02DC47E7D7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BEBDDC-F891-0B3F-7594-27AF8AE62A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321FD9-3924-2070-92F3-5D197A1D2C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DA52D2-A6B1-7593-5E48-38F45FBA42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D6E464-6044-48BC-C987-218D8D27B9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32C32-42B4-4A78-9EA4-B4B9768FA047}" type="datetimeFigureOut">
              <a:rPr lang="en-US" smtClean="0"/>
              <a:t>9/13/2025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28DCE9-9482-BBC8-C678-E9D5CF8F1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9A212E-C2F3-D6FD-7155-700ECC6BF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928E9-DCE1-4C81-B436-47C24F2043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559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8AA89-2669-077A-5F88-9928796F5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DB576D-9E09-541A-6B6D-CD570E6F5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32C32-42B4-4A78-9EA4-B4B9768FA047}" type="datetimeFigureOut">
              <a:rPr lang="en-US" smtClean="0"/>
              <a:t>9/13/2025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146635-FD58-480C-4F64-9D760844F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2C20BF-42B3-18DB-6C8A-D9EB618B6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928E9-DCE1-4C81-B436-47C24F2043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515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B37BFF-9AF3-1089-9AC7-0C0E79ED9E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32C32-42B4-4A78-9EA4-B4B9768FA047}" type="datetimeFigureOut">
              <a:rPr lang="en-US" smtClean="0"/>
              <a:t>9/13/2025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8DBF93-8C7C-01C6-6639-6675065DE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BCAABD-B511-CA6C-CE37-39634537A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928E9-DCE1-4C81-B436-47C24F2043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854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F88B8-70A0-4A38-B2F4-CFB5960E3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C7C46-24F8-CC91-AF97-C3A63E024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D3C738-B0A9-E15D-A231-018F652F32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588126-CD3A-68D0-825E-E6089A11C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32C32-42B4-4A78-9EA4-B4B9768FA047}" type="datetimeFigureOut">
              <a:rPr lang="en-US" smtClean="0"/>
              <a:t>9/13/2025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9D4BB0-91EA-A2A8-23EF-5DFFBDB4F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233811-D4AF-759E-02DB-87A54F2B0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928E9-DCE1-4C81-B436-47C24F2043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053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3F624-E74D-4793-4C7F-8E7AC56EC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6F6885-73CB-647B-6FF2-38B8CEEB1B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709403-4B64-D2B6-DAAD-5589909FAE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6777E9-6A0F-7798-7EBC-57E0286DA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32C32-42B4-4A78-9EA4-B4B9768FA047}" type="datetimeFigureOut">
              <a:rPr lang="en-US" smtClean="0"/>
              <a:t>9/13/2025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E7FF71-A207-9DED-F77A-6FC6B5A1F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AB6890-F82D-C0A6-F66F-3219770C3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928E9-DCE1-4C81-B436-47C24F2043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953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594EA-F444-573B-DB4D-F62002649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BBFC31-7E2C-742D-72EB-D9F248DB28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52F5F-0AE4-C6AF-A22B-38333E612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32C32-42B4-4A78-9EA4-B4B9768FA047}" type="datetimeFigureOut">
              <a:rPr lang="en-US" smtClean="0"/>
              <a:t>9/13/2025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AE1A1-3C9D-E004-923D-B569FA4D6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5A7AA6-B5A7-67B5-F29A-314E0464E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928E9-DCE1-4C81-B436-47C24F2043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157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40B95A-A565-DB75-C40F-9C75F45828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9DB987-1E3D-C4A9-2CA5-520C29046B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0BD3C3-319B-61AD-4880-5A118079F4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32C32-42B4-4A78-9EA4-B4B9768FA047}" type="datetimeFigureOut">
              <a:rPr lang="en-US" smtClean="0"/>
              <a:t>9/13/2025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207228-AA95-2DBE-FA6B-6BDA10DFF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A961E-024F-0AA8-5B75-CBB04FF97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928E9-DCE1-4C81-B436-47C24F2043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986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4828AF-1828-28BF-CE07-58E4D6156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26674F-9405-E5D8-1F73-C9FD6AA5FA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16095-ABE1-DA78-FF66-1C7F2538DF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A32C32-42B4-4A78-9EA4-B4B9768FA047}" type="datetimeFigureOut">
              <a:rPr lang="en-US" smtClean="0"/>
              <a:t>9/13/2025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5BCFFA-F64F-46B1-E8DB-0978A9F43E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6ADCE2-F882-369E-0ABF-BF8D57D44C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2928E9-DCE1-4C81-B436-47C24F2043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0508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01">
            <a:extLst>
              <a:ext uri="{FF2B5EF4-FFF2-40B4-BE49-F238E27FC236}">
                <a16:creationId xmlns:a16="http://schemas.microsoft.com/office/drawing/2014/main" id="{BD972A3B-8870-B8DB-CD36-74913E51B8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313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02">
            <a:extLst>
              <a:ext uri="{FF2B5EF4-FFF2-40B4-BE49-F238E27FC236}">
                <a16:creationId xmlns:a16="http://schemas.microsoft.com/office/drawing/2014/main" id="{74A2FF1C-7B78-AB30-138B-4D2C095A48B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2903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03">
            <a:extLst>
              <a:ext uri="{FF2B5EF4-FFF2-40B4-BE49-F238E27FC236}">
                <a16:creationId xmlns:a16="http://schemas.microsoft.com/office/drawing/2014/main" id="{2C009D75-000D-80AE-A15A-30A0BFE0823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212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04">
            <a:extLst>
              <a:ext uri="{FF2B5EF4-FFF2-40B4-BE49-F238E27FC236}">
                <a16:creationId xmlns:a16="http://schemas.microsoft.com/office/drawing/2014/main" id="{3343133D-F5D7-0772-F441-5A44D2CD8F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5778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05">
            <a:extLst>
              <a:ext uri="{FF2B5EF4-FFF2-40B4-BE49-F238E27FC236}">
                <a16:creationId xmlns:a16="http://schemas.microsoft.com/office/drawing/2014/main" id="{063B7CF3-2BC7-9C2C-9BF0-88D1AF57491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391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06">
            <a:extLst>
              <a:ext uri="{FF2B5EF4-FFF2-40B4-BE49-F238E27FC236}">
                <a16:creationId xmlns:a16="http://schemas.microsoft.com/office/drawing/2014/main" id="{38D94182-55FA-66CE-9486-20052F37E8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2208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07">
            <a:extLst>
              <a:ext uri="{FF2B5EF4-FFF2-40B4-BE49-F238E27FC236}">
                <a16:creationId xmlns:a16="http://schemas.microsoft.com/office/drawing/2014/main" id="{59A921C5-DA70-DACE-EE78-7130736E21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4053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08">
            <a:extLst>
              <a:ext uri="{FF2B5EF4-FFF2-40B4-BE49-F238E27FC236}">
                <a16:creationId xmlns:a16="http://schemas.microsoft.com/office/drawing/2014/main" id="{4961FF17-91D0-9741-63AF-E5A43CF9707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507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09">
            <a:extLst>
              <a:ext uri="{FF2B5EF4-FFF2-40B4-BE49-F238E27FC236}">
                <a16:creationId xmlns:a16="http://schemas.microsoft.com/office/drawing/2014/main" id="{5A04C2BD-51B4-EDAF-54E7-366E8F062E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1809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10">
            <a:extLst>
              <a:ext uri="{FF2B5EF4-FFF2-40B4-BE49-F238E27FC236}">
                <a16:creationId xmlns:a16="http://schemas.microsoft.com/office/drawing/2014/main" id="{13F569C5-C211-0759-A986-84697A834B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2097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11">
            <a:extLst>
              <a:ext uri="{FF2B5EF4-FFF2-40B4-BE49-F238E27FC236}">
                <a16:creationId xmlns:a16="http://schemas.microsoft.com/office/drawing/2014/main" id="{4B67331D-6D96-6629-860A-02FB52D2B2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5559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12">
            <a:extLst>
              <a:ext uri="{FF2B5EF4-FFF2-40B4-BE49-F238E27FC236}">
                <a16:creationId xmlns:a16="http://schemas.microsoft.com/office/drawing/2014/main" id="{5ED56566-3993-8401-A9C3-FCBA902FE20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5400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13">
            <a:extLst>
              <a:ext uri="{FF2B5EF4-FFF2-40B4-BE49-F238E27FC236}">
                <a16:creationId xmlns:a16="http://schemas.microsoft.com/office/drawing/2014/main" id="{2F60A792-E7D9-A0BA-B4C9-BE50B0495C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2035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14">
            <a:extLst>
              <a:ext uri="{FF2B5EF4-FFF2-40B4-BE49-F238E27FC236}">
                <a16:creationId xmlns:a16="http://schemas.microsoft.com/office/drawing/2014/main" id="{8DC535A5-6655-B91D-054E-E178B9E9AAC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9347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15">
            <a:extLst>
              <a:ext uri="{FF2B5EF4-FFF2-40B4-BE49-F238E27FC236}">
                <a16:creationId xmlns:a16="http://schemas.microsoft.com/office/drawing/2014/main" id="{E31E9658-8990-DDC1-4A2A-E11D0834649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247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16">
            <a:extLst>
              <a:ext uri="{FF2B5EF4-FFF2-40B4-BE49-F238E27FC236}">
                <a16:creationId xmlns:a16="http://schemas.microsoft.com/office/drawing/2014/main" id="{DB933EB8-EFEB-1B0B-FD17-8D141A2CAFB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0935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17">
            <a:extLst>
              <a:ext uri="{FF2B5EF4-FFF2-40B4-BE49-F238E27FC236}">
                <a16:creationId xmlns:a16="http://schemas.microsoft.com/office/drawing/2014/main" id="{D988567F-F113-4AE4-BEF8-7F730257989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5152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18">
            <a:extLst>
              <a:ext uri="{FF2B5EF4-FFF2-40B4-BE49-F238E27FC236}">
                <a16:creationId xmlns:a16="http://schemas.microsoft.com/office/drawing/2014/main" id="{0C4A1B97-210C-C0C8-C89A-83AABC0842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4742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19">
            <a:extLst>
              <a:ext uri="{FF2B5EF4-FFF2-40B4-BE49-F238E27FC236}">
                <a16:creationId xmlns:a16="http://schemas.microsoft.com/office/drawing/2014/main" id="{CC39DEE5-BB91-46D8-2771-8F79FBC4ACC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5221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20">
            <a:extLst>
              <a:ext uri="{FF2B5EF4-FFF2-40B4-BE49-F238E27FC236}">
                <a16:creationId xmlns:a16="http://schemas.microsoft.com/office/drawing/2014/main" id="{DAA5DDD7-B7CE-5AAF-D2C3-6A5B4E15C4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1011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21">
            <a:extLst>
              <a:ext uri="{FF2B5EF4-FFF2-40B4-BE49-F238E27FC236}">
                <a16:creationId xmlns:a16="http://schemas.microsoft.com/office/drawing/2014/main" id="{BB3D3D80-5E23-580B-A0EC-86F6AF61E1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7569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22">
            <a:extLst>
              <a:ext uri="{FF2B5EF4-FFF2-40B4-BE49-F238E27FC236}">
                <a16:creationId xmlns:a16="http://schemas.microsoft.com/office/drawing/2014/main" id="{99F0E9C3-15A8-C8DE-86FE-96AB5CCF23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3000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23">
            <a:extLst>
              <a:ext uri="{FF2B5EF4-FFF2-40B4-BE49-F238E27FC236}">
                <a16:creationId xmlns:a16="http://schemas.microsoft.com/office/drawing/2014/main" id="{289A84AB-0D67-196C-9F2F-E691F03E7D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2860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24">
            <a:extLst>
              <a:ext uri="{FF2B5EF4-FFF2-40B4-BE49-F238E27FC236}">
                <a16:creationId xmlns:a16="http://schemas.microsoft.com/office/drawing/2014/main" id="{B1957F38-6E8D-2223-276A-1C4B3513E9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761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25">
            <a:extLst>
              <a:ext uri="{FF2B5EF4-FFF2-40B4-BE49-F238E27FC236}">
                <a16:creationId xmlns:a16="http://schemas.microsoft.com/office/drawing/2014/main" id="{1A625B4A-2CA8-D0B8-C3F4-A3E3716778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1717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26">
            <a:extLst>
              <a:ext uri="{FF2B5EF4-FFF2-40B4-BE49-F238E27FC236}">
                <a16:creationId xmlns:a16="http://schemas.microsoft.com/office/drawing/2014/main" id="{2C91562B-0533-8962-0A97-123590BB473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1052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27">
            <a:extLst>
              <a:ext uri="{FF2B5EF4-FFF2-40B4-BE49-F238E27FC236}">
                <a16:creationId xmlns:a16="http://schemas.microsoft.com/office/drawing/2014/main" id="{42886EB8-4EB1-62B9-EAB7-B31EC359840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0490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28">
            <a:extLst>
              <a:ext uri="{FF2B5EF4-FFF2-40B4-BE49-F238E27FC236}">
                <a16:creationId xmlns:a16="http://schemas.microsoft.com/office/drawing/2014/main" id="{1489E60B-F258-726A-334D-E4846EEC683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6925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29">
            <a:extLst>
              <a:ext uri="{FF2B5EF4-FFF2-40B4-BE49-F238E27FC236}">
                <a16:creationId xmlns:a16="http://schemas.microsoft.com/office/drawing/2014/main" id="{BF3E2A18-9B97-FCEF-1616-CDB54A70B2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5047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30">
            <a:extLst>
              <a:ext uri="{FF2B5EF4-FFF2-40B4-BE49-F238E27FC236}">
                <a16:creationId xmlns:a16="http://schemas.microsoft.com/office/drawing/2014/main" id="{BBE00384-3073-4AEF-83E5-3A9C874E7F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4638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31">
            <a:extLst>
              <a:ext uri="{FF2B5EF4-FFF2-40B4-BE49-F238E27FC236}">
                <a16:creationId xmlns:a16="http://schemas.microsoft.com/office/drawing/2014/main" id="{50A1171C-4B03-D0E1-AD97-4613FCA3E2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061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32">
            <a:extLst>
              <a:ext uri="{FF2B5EF4-FFF2-40B4-BE49-F238E27FC236}">
                <a16:creationId xmlns:a16="http://schemas.microsoft.com/office/drawing/2014/main" id="{D92A683E-81BA-DF32-1FAA-A8D1AF6FF9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5408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33">
            <a:extLst>
              <a:ext uri="{FF2B5EF4-FFF2-40B4-BE49-F238E27FC236}">
                <a16:creationId xmlns:a16="http://schemas.microsoft.com/office/drawing/2014/main" id="{DAE6C5F2-9078-8497-63FA-2F893CE848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5877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34">
            <a:extLst>
              <a:ext uri="{FF2B5EF4-FFF2-40B4-BE49-F238E27FC236}">
                <a16:creationId xmlns:a16="http://schemas.microsoft.com/office/drawing/2014/main" id="{F737988F-7636-A183-01A5-4F895B7ED0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2138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35">
            <a:extLst>
              <a:ext uri="{FF2B5EF4-FFF2-40B4-BE49-F238E27FC236}">
                <a16:creationId xmlns:a16="http://schemas.microsoft.com/office/drawing/2014/main" id="{CE693AD5-2C5B-F45F-B264-3336601E9F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46272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36">
            <a:extLst>
              <a:ext uri="{FF2B5EF4-FFF2-40B4-BE49-F238E27FC236}">
                <a16:creationId xmlns:a16="http://schemas.microsoft.com/office/drawing/2014/main" id="{726C1F0D-21A8-18EA-9797-0FD6C70C3D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24078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37">
            <a:extLst>
              <a:ext uri="{FF2B5EF4-FFF2-40B4-BE49-F238E27FC236}">
                <a16:creationId xmlns:a16="http://schemas.microsoft.com/office/drawing/2014/main" id="{938EB907-10F6-EF7B-ED3F-3DC2BFDBD0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3699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38">
            <a:extLst>
              <a:ext uri="{FF2B5EF4-FFF2-40B4-BE49-F238E27FC236}">
                <a16:creationId xmlns:a16="http://schemas.microsoft.com/office/drawing/2014/main" id="{8357AB49-2931-D8A7-0CFB-6C4CA24628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62913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39">
            <a:extLst>
              <a:ext uri="{FF2B5EF4-FFF2-40B4-BE49-F238E27FC236}">
                <a16:creationId xmlns:a16="http://schemas.microsoft.com/office/drawing/2014/main" id="{589B1075-26D3-2F6E-B3CE-23EAD840FB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56343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40">
            <a:extLst>
              <a:ext uri="{FF2B5EF4-FFF2-40B4-BE49-F238E27FC236}">
                <a16:creationId xmlns:a16="http://schemas.microsoft.com/office/drawing/2014/main" id="{371634D0-1DF9-EB55-D629-ECC5A65A743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01887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41">
            <a:extLst>
              <a:ext uri="{FF2B5EF4-FFF2-40B4-BE49-F238E27FC236}">
                <a16:creationId xmlns:a16="http://schemas.microsoft.com/office/drawing/2014/main" id="{BF0C445D-7252-A24D-14A1-4C6BEC7302B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74056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42">
            <a:extLst>
              <a:ext uri="{FF2B5EF4-FFF2-40B4-BE49-F238E27FC236}">
                <a16:creationId xmlns:a16="http://schemas.microsoft.com/office/drawing/2014/main" id="{ACBC9D56-AB40-FE91-5F70-88AC1A8E47E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210494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43">
            <a:extLst>
              <a:ext uri="{FF2B5EF4-FFF2-40B4-BE49-F238E27FC236}">
                <a16:creationId xmlns:a16="http://schemas.microsoft.com/office/drawing/2014/main" id="{671FF9A1-01B0-5651-36F8-3E9D3525B8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45546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44">
            <a:extLst>
              <a:ext uri="{FF2B5EF4-FFF2-40B4-BE49-F238E27FC236}">
                <a16:creationId xmlns:a16="http://schemas.microsoft.com/office/drawing/2014/main" id="{2B6016BB-BD99-559C-04CE-6F76F1758F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83876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45">
            <a:extLst>
              <a:ext uri="{FF2B5EF4-FFF2-40B4-BE49-F238E27FC236}">
                <a16:creationId xmlns:a16="http://schemas.microsoft.com/office/drawing/2014/main" id="{0561F005-9660-6B5C-3116-648F0AC8F4D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92278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46">
            <a:extLst>
              <a:ext uri="{FF2B5EF4-FFF2-40B4-BE49-F238E27FC236}">
                <a16:creationId xmlns:a16="http://schemas.microsoft.com/office/drawing/2014/main" id="{C112B158-BE58-AEEB-7DDB-E5DFD131F68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45954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47">
            <a:extLst>
              <a:ext uri="{FF2B5EF4-FFF2-40B4-BE49-F238E27FC236}">
                <a16:creationId xmlns:a16="http://schemas.microsoft.com/office/drawing/2014/main" id="{E5316504-8990-FE2F-CD35-5344011C31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53902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48">
            <a:extLst>
              <a:ext uri="{FF2B5EF4-FFF2-40B4-BE49-F238E27FC236}">
                <a16:creationId xmlns:a16="http://schemas.microsoft.com/office/drawing/2014/main" id="{A000B5B2-1AF5-7800-CA06-E345E01ED2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28255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49">
            <a:extLst>
              <a:ext uri="{FF2B5EF4-FFF2-40B4-BE49-F238E27FC236}">
                <a16:creationId xmlns:a16="http://schemas.microsoft.com/office/drawing/2014/main" id="{220EC4BB-F9DE-CCA9-2A7D-A85FE09AD59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4861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50">
            <a:extLst>
              <a:ext uri="{FF2B5EF4-FFF2-40B4-BE49-F238E27FC236}">
                <a16:creationId xmlns:a16="http://schemas.microsoft.com/office/drawing/2014/main" id="{5B413012-DCA0-B32C-04FC-2B37D363132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56470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51">
            <a:extLst>
              <a:ext uri="{FF2B5EF4-FFF2-40B4-BE49-F238E27FC236}">
                <a16:creationId xmlns:a16="http://schemas.microsoft.com/office/drawing/2014/main" id="{797F135F-A28B-57F5-80CF-079DA18698A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500015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52">
            <a:extLst>
              <a:ext uri="{FF2B5EF4-FFF2-40B4-BE49-F238E27FC236}">
                <a16:creationId xmlns:a16="http://schemas.microsoft.com/office/drawing/2014/main" id="{244FA8F6-E6EF-397A-00D0-4AA7A9E6E4B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97986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53">
            <a:extLst>
              <a:ext uri="{FF2B5EF4-FFF2-40B4-BE49-F238E27FC236}">
                <a16:creationId xmlns:a16="http://schemas.microsoft.com/office/drawing/2014/main" id="{E8DF74FF-1B5D-F8F2-CFB6-71B6301B6D8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62110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54">
            <a:extLst>
              <a:ext uri="{FF2B5EF4-FFF2-40B4-BE49-F238E27FC236}">
                <a16:creationId xmlns:a16="http://schemas.microsoft.com/office/drawing/2014/main" id="{A4D729A2-AF63-2964-894A-4BBE99DE31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4124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55">
            <a:extLst>
              <a:ext uri="{FF2B5EF4-FFF2-40B4-BE49-F238E27FC236}">
                <a16:creationId xmlns:a16="http://schemas.microsoft.com/office/drawing/2014/main" id="{A56B2000-6B13-2EF3-F7C9-0D5FFD3A687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19877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56">
            <a:extLst>
              <a:ext uri="{FF2B5EF4-FFF2-40B4-BE49-F238E27FC236}">
                <a16:creationId xmlns:a16="http://schemas.microsoft.com/office/drawing/2014/main" id="{CCD0C45D-EE11-E4FE-7D9C-27EDDACF16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51303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57">
            <a:extLst>
              <a:ext uri="{FF2B5EF4-FFF2-40B4-BE49-F238E27FC236}">
                <a16:creationId xmlns:a16="http://schemas.microsoft.com/office/drawing/2014/main" id="{1027BDD6-8880-D831-7B23-A557AD7A99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23385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58">
            <a:extLst>
              <a:ext uri="{FF2B5EF4-FFF2-40B4-BE49-F238E27FC236}">
                <a16:creationId xmlns:a16="http://schemas.microsoft.com/office/drawing/2014/main" id="{1D4BA125-5465-1285-44A4-D0348BA072B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04544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59">
            <a:extLst>
              <a:ext uri="{FF2B5EF4-FFF2-40B4-BE49-F238E27FC236}">
                <a16:creationId xmlns:a16="http://schemas.microsoft.com/office/drawing/2014/main" id="{633C0C32-02BA-3E7A-2B95-C3043BA84AA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86914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ltimate Christ.060">
            <a:extLst>
              <a:ext uri="{FF2B5EF4-FFF2-40B4-BE49-F238E27FC236}">
                <a16:creationId xmlns:a16="http://schemas.microsoft.com/office/drawing/2014/main" id="{CB0F847A-19E2-92B7-5EE8-A4FD8CD1DD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765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60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Brent Paschall</dc:creator>
  <cp:lastModifiedBy>Brent Paschall</cp:lastModifiedBy>
  <cp:revision>1</cp:revision>
  <dcterms:created xsi:type="dcterms:W3CDTF">2025-09-13T13:44:19Z</dcterms:created>
  <dcterms:modified xsi:type="dcterms:W3CDTF">2025-09-13T13:45:28Z</dcterms:modified>
</cp:coreProperties>
</file>